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E554-3319-44C1-9F6E-D324CDACF74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D215-AB19-46A2-A62E-BB81F0D30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152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E554-3319-44C1-9F6E-D324CDACF74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D215-AB19-46A2-A62E-BB81F0D30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665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E554-3319-44C1-9F6E-D324CDACF74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D215-AB19-46A2-A62E-BB81F0D30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456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E554-3319-44C1-9F6E-D324CDACF74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D215-AB19-46A2-A62E-BB81F0D30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668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E554-3319-44C1-9F6E-D324CDACF74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D215-AB19-46A2-A62E-BB81F0D30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171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E554-3319-44C1-9F6E-D324CDACF74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D215-AB19-46A2-A62E-BB81F0D30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65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E554-3319-44C1-9F6E-D324CDACF74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D215-AB19-46A2-A62E-BB81F0D30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200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E554-3319-44C1-9F6E-D324CDACF74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D215-AB19-46A2-A62E-BB81F0D30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501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E554-3319-44C1-9F6E-D324CDACF74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D215-AB19-46A2-A62E-BB81F0D30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8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E554-3319-44C1-9F6E-D324CDACF74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D215-AB19-46A2-A62E-BB81F0D30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002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E554-3319-44C1-9F6E-D324CDACF74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D215-AB19-46A2-A62E-BB81F0D30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27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0E554-3319-44C1-9F6E-D324CDACF74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BD215-AB19-46A2-A62E-BB81F0D30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299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5476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Lions rub their foreheads</a:t>
            </a:r>
            <a:br>
              <a:rPr lang="en-US" dirty="0" smtClean="0"/>
            </a:br>
            <a:r>
              <a:rPr lang="zh-CN" altLang="en-US" dirty="0" smtClean="0"/>
              <a:t>狮子揉揉额头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sz="9600" dirty="0" smtClean="0"/>
              <a:t>狮子</a:t>
            </a:r>
            <a:r>
              <a:rPr lang="en-US" altLang="zh-CN" sz="9600" dirty="0" smtClean="0"/>
              <a:t/>
            </a:r>
            <a:br>
              <a:rPr lang="en-US" altLang="zh-CN" sz="9600" dirty="0" smtClean="0"/>
            </a:br>
            <a:r>
              <a:rPr lang="en-US" altLang="zh-CN" sz="9600" dirty="0" smtClean="0"/>
              <a:t/>
            </a:r>
            <a:br>
              <a:rPr lang="en-US" altLang="zh-CN" sz="96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188850"/>
            <a:ext cx="5207319" cy="447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9678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0236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>Wave</a:t>
            </a:r>
            <a:br>
              <a:rPr lang="en-US" altLang="zh-CN" dirty="0" smtClean="0"/>
            </a:br>
            <a:r>
              <a:rPr lang="zh-CN" altLang="en-US" sz="9600" dirty="0" smtClean="0"/>
              <a:t>挥手</a:t>
            </a:r>
            <a:r>
              <a:rPr lang="en-US" altLang="zh-CN" sz="9600" dirty="0" smtClean="0"/>
              <a:t/>
            </a:r>
            <a:br>
              <a:rPr lang="en-US" altLang="zh-CN" sz="9600" dirty="0" smtClean="0"/>
            </a:br>
            <a:r>
              <a:rPr lang="en-US" altLang="zh-CN" sz="9600" dirty="0"/>
              <a:t/>
            </a:r>
            <a:br>
              <a:rPr lang="en-US" altLang="zh-CN" sz="9600" dirty="0"/>
            </a:br>
            <a:r>
              <a:rPr lang="en-US" altLang="zh-CN" sz="9600" dirty="0" smtClean="0"/>
              <a:t/>
            </a:r>
            <a:br>
              <a:rPr lang="en-US" altLang="zh-CN" sz="9600" dirty="0" smtClean="0"/>
            </a:br>
            <a:endParaRPr lang="en-US" sz="96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917575"/>
            <a:ext cx="54864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2246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0236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>Shake hand</a:t>
            </a:r>
            <a:br>
              <a:rPr lang="en-US" altLang="zh-CN" dirty="0" smtClean="0"/>
            </a:br>
            <a:r>
              <a:rPr lang="zh-CN" altLang="en-US" sz="9600" dirty="0" smtClean="0"/>
              <a:t>握手</a:t>
            </a:r>
            <a:r>
              <a:rPr lang="en-US" altLang="zh-CN" sz="9600" dirty="0" smtClean="0"/>
              <a:t/>
            </a:r>
            <a:br>
              <a:rPr lang="en-US" altLang="zh-CN" sz="9600" dirty="0" smtClean="0"/>
            </a:br>
            <a:r>
              <a:rPr lang="en-US" altLang="zh-CN" sz="9600" dirty="0"/>
              <a:t/>
            </a:r>
            <a:br>
              <a:rPr lang="en-US" altLang="zh-CN" sz="9600" dirty="0"/>
            </a:br>
            <a:r>
              <a:rPr lang="en-US" altLang="zh-CN" sz="9600" dirty="0" smtClean="0"/>
              <a:t/>
            </a:r>
            <a:br>
              <a:rPr lang="en-US" altLang="zh-CN" sz="9600" dirty="0" smtClean="0"/>
            </a:br>
            <a:endParaRPr lang="en-US" sz="96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891" y="609600"/>
            <a:ext cx="5969109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7427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3096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>Hug</a:t>
            </a:r>
            <a:br>
              <a:rPr lang="en-US" altLang="zh-CN" dirty="0" smtClean="0"/>
            </a:br>
            <a:r>
              <a:rPr lang="zh-CN" altLang="en-US" sz="9600" dirty="0" smtClean="0"/>
              <a:t>拥抱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81000"/>
            <a:ext cx="4895850" cy="652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625724"/>
            <a:ext cx="3681086" cy="347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9695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261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Bow</a:t>
            </a:r>
            <a:br>
              <a:rPr lang="en-US" dirty="0" smtClean="0"/>
            </a:br>
            <a:r>
              <a:rPr lang="zh-CN" altLang="en-US" sz="10700" dirty="0"/>
              <a:t>鞠</a:t>
            </a:r>
            <a:r>
              <a:rPr lang="zh-CN" altLang="en-US" sz="10700" dirty="0" smtClean="0"/>
              <a:t>躬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403475"/>
            <a:ext cx="20574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544" y="1905000"/>
            <a:ext cx="5673132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33470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547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Kiss</a:t>
            </a:r>
            <a:br>
              <a:rPr lang="en-US" dirty="0" smtClean="0"/>
            </a:br>
            <a:r>
              <a:rPr lang="zh-CN" altLang="en-US" sz="9600" dirty="0"/>
              <a:t>亲</a:t>
            </a:r>
            <a:r>
              <a:rPr lang="zh-CN" altLang="en-US" sz="9600" dirty="0" smtClean="0"/>
              <a:t>吻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347" y="381000"/>
            <a:ext cx="5036453" cy="302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709" y="2667000"/>
            <a:ext cx="6348845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8778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64008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Polar Bears walk around, sit down and grab each other’s jaws</a:t>
            </a:r>
            <a:br>
              <a:rPr lang="en-US" dirty="0"/>
            </a:br>
            <a:r>
              <a:rPr lang="zh-CN" altLang="en-US" dirty="0"/>
              <a:t>北极熊走一圈，坐下来，并抓住对方的嘴</a:t>
            </a:r>
            <a:r>
              <a:rPr lang="en-US" dirty="0"/>
              <a:t/>
            </a:r>
            <a:br>
              <a:rPr lang="en-US" dirty="0"/>
            </a:br>
            <a:r>
              <a:rPr lang="zh-CN" altLang="en-US" sz="9600" dirty="0"/>
              <a:t>北极</a:t>
            </a:r>
            <a:r>
              <a:rPr lang="zh-CN" altLang="en-US" sz="9600" dirty="0" smtClean="0"/>
              <a:t>熊</a:t>
            </a:r>
            <a:r>
              <a:rPr lang="en-US" altLang="zh-CN" sz="9600" dirty="0" smtClean="0"/>
              <a:t/>
            </a:r>
            <a:br>
              <a:rPr lang="en-US" altLang="zh-CN" sz="9600" dirty="0" smtClean="0"/>
            </a:br>
            <a:r>
              <a:rPr lang="en-US" altLang="zh-CN" sz="9600" dirty="0"/>
              <a:t/>
            </a:r>
            <a:br>
              <a:rPr lang="en-US" altLang="zh-CN" sz="9600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323" y="3044483"/>
            <a:ext cx="4943231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4236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991600" cy="63547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Chimpanzees touch hands, hug and kiss</a:t>
            </a:r>
            <a:br>
              <a:rPr lang="en-US" dirty="0"/>
            </a:br>
            <a:r>
              <a:rPr lang="zh-CN" altLang="en-US" dirty="0"/>
              <a:t>黑猩猩摸摸手，拥抱和亲吻</a:t>
            </a:r>
            <a:r>
              <a:rPr lang="en-US" dirty="0"/>
              <a:t/>
            </a:r>
            <a:br>
              <a:rPr lang="en-US" dirty="0"/>
            </a:br>
            <a:r>
              <a:rPr lang="zh-CN" altLang="en-US" sz="9600" dirty="0"/>
              <a:t>黑猩</a:t>
            </a:r>
            <a:r>
              <a:rPr lang="zh-CN" altLang="en-US" sz="9600" dirty="0" smtClean="0"/>
              <a:t>猩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865313"/>
            <a:ext cx="4081462" cy="576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6394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30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Wolves wave tails and lift one paw</a:t>
            </a:r>
            <a:br>
              <a:rPr lang="en-US" dirty="0"/>
            </a:br>
            <a:r>
              <a:rPr lang="zh-CN" altLang="en-US" dirty="0"/>
              <a:t>狼摇一摇尾巴，抬起一只脚爪子</a:t>
            </a:r>
            <a:r>
              <a:rPr lang="en-US" dirty="0"/>
              <a:t/>
            </a:r>
            <a:br>
              <a:rPr lang="en-US" dirty="0"/>
            </a:br>
            <a:r>
              <a:rPr lang="zh-CN" altLang="en-US" sz="9600" dirty="0" smtClean="0"/>
              <a:t>狼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1" y="1854438"/>
            <a:ext cx="6806844" cy="4546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7261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547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Beavers swim toward on each other, touch noses</a:t>
            </a:r>
            <a:br>
              <a:rPr lang="en-US" dirty="0"/>
            </a:br>
            <a:r>
              <a:rPr lang="zh-CN" altLang="en-US" dirty="0"/>
              <a:t>海狸游向对方，触摸鼻子</a:t>
            </a:r>
            <a:r>
              <a:rPr lang="en-US" dirty="0"/>
              <a:t/>
            </a:r>
            <a:br>
              <a:rPr lang="en-US" dirty="0"/>
            </a:br>
            <a:r>
              <a:rPr lang="zh-CN" altLang="en-US" sz="9600" dirty="0"/>
              <a:t>海</a:t>
            </a:r>
            <a:r>
              <a:rPr lang="zh-CN" altLang="en-US" sz="9600" dirty="0" smtClean="0"/>
              <a:t>狸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13" y="2360613"/>
            <a:ext cx="6230866" cy="404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0673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547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Zebras stretch out necks, sniff each other’s noses</a:t>
            </a:r>
            <a:br>
              <a:rPr lang="en-US" dirty="0"/>
            </a:br>
            <a:r>
              <a:rPr lang="zh-CN" altLang="en-US" dirty="0"/>
              <a:t>斑马伸出脖子，对方的鼻子嗅一嗅</a:t>
            </a:r>
            <a:r>
              <a:rPr lang="en-US" dirty="0"/>
              <a:t/>
            </a:r>
            <a:br>
              <a:rPr lang="en-US" dirty="0"/>
            </a:br>
            <a:r>
              <a:rPr lang="zh-CN" altLang="en-US" sz="9600" dirty="0"/>
              <a:t>斑</a:t>
            </a:r>
            <a:r>
              <a:rPr lang="zh-CN" altLang="en-US" sz="9600" dirty="0" smtClean="0"/>
              <a:t>马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713" y="2470150"/>
            <a:ext cx="6285148" cy="393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6144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15400" cy="6583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Penguins wave their wings</a:t>
            </a:r>
            <a:r>
              <a:rPr lang="zh-CN" altLang="en-US" dirty="0"/>
              <a:t>企鹅挥动他们的翅膀</a:t>
            </a:r>
            <a:r>
              <a:rPr lang="en-US" dirty="0"/>
              <a:t/>
            </a:r>
            <a:br>
              <a:rPr lang="en-US" dirty="0"/>
            </a:br>
            <a:r>
              <a:rPr lang="zh-CN" altLang="en-US" sz="9600" dirty="0"/>
              <a:t>企</a:t>
            </a:r>
            <a:r>
              <a:rPr lang="zh-CN" altLang="en-US" sz="9600" dirty="0" smtClean="0"/>
              <a:t>鹅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065086"/>
            <a:ext cx="6525034" cy="433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1344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6430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Elephants touch truck tips</a:t>
            </a:r>
            <a:r>
              <a:rPr lang="zh-CN" altLang="en-US" dirty="0"/>
              <a:t>大象触摸 鼻尖</a:t>
            </a:r>
            <a:r>
              <a:rPr lang="en-US" dirty="0"/>
              <a:t/>
            </a:r>
            <a:br>
              <a:rPr lang="en-US" dirty="0"/>
            </a:br>
            <a:r>
              <a:rPr lang="zh-CN" altLang="en-US" sz="9600" dirty="0"/>
              <a:t>大</a:t>
            </a:r>
            <a:r>
              <a:rPr lang="zh-CN" altLang="en-US" sz="9600" dirty="0" smtClean="0"/>
              <a:t>象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296" y="1905000"/>
            <a:ext cx="6306845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6042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7856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>Smile</a:t>
            </a:r>
            <a:br>
              <a:rPr lang="en-US" altLang="zh-CN" dirty="0" smtClean="0"/>
            </a:br>
            <a:r>
              <a:rPr lang="zh-CN" altLang="en-US" sz="9600" dirty="0" smtClean="0"/>
              <a:t>微笑</a:t>
            </a:r>
            <a:r>
              <a:rPr lang="en-US" altLang="zh-CN" sz="9600" dirty="0" smtClean="0"/>
              <a:t/>
            </a:r>
            <a:br>
              <a:rPr lang="en-US" altLang="zh-CN" sz="9600" dirty="0" smtClean="0"/>
            </a:br>
            <a:r>
              <a:rPr lang="en-US" altLang="zh-CN" sz="9600" dirty="0"/>
              <a:t/>
            </a:r>
            <a:br>
              <a:rPr lang="en-US" altLang="zh-CN" sz="9600" dirty="0"/>
            </a:br>
            <a:r>
              <a:rPr lang="en-US" altLang="zh-CN" sz="9600" dirty="0" smtClean="0"/>
              <a:t/>
            </a:r>
            <a:br>
              <a:rPr lang="en-US" altLang="zh-CN" sz="9600" dirty="0" smtClean="0"/>
            </a:br>
            <a:endParaRPr lang="en-US" sz="96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329" y="762000"/>
            <a:ext cx="5950226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86200"/>
            <a:ext cx="3477010" cy="2323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178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78</Words>
  <Application>Microsoft Office PowerPoint</Application>
  <PresentationFormat>On-screen Show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Lions rub their foreheads 狮子揉揉额头 狮子   </vt:lpstr>
      <vt:lpstr>Polar Bears walk around, sit down and grab each other’s jaws 北极熊走一圈，坐下来，并抓住对方的嘴 北极熊   </vt:lpstr>
      <vt:lpstr>Chimpanzees touch hands, hug and kiss 黑猩猩摸摸手，拥抱和亲吻 黑猩猩     </vt:lpstr>
      <vt:lpstr>Wolves wave tails and lift one paw 狼摇一摇尾巴，抬起一只脚爪子 狼      </vt:lpstr>
      <vt:lpstr>Beavers swim toward on each other, touch noses 海狸游向对方，触摸鼻子 海狸     </vt:lpstr>
      <vt:lpstr>Zebras stretch out necks, sniff each other’s noses 斑马伸出脖子，对方的鼻子嗅一嗅 斑马    </vt:lpstr>
      <vt:lpstr>Penguins wave their wings企鹅挥动他们的翅膀 企鹅      </vt:lpstr>
      <vt:lpstr>Elephants touch truck tips大象触摸 鼻尖 大象      </vt:lpstr>
      <vt:lpstr>Smile 微笑   </vt:lpstr>
      <vt:lpstr>Wave 挥手   </vt:lpstr>
      <vt:lpstr>Shake hand 握手   </vt:lpstr>
      <vt:lpstr>Hug 拥抱       </vt:lpstr>
      <vt:lpstr>Bow 鞠躬       </vt:lpstr>
      <vt:lpstr>Kiss 亲吻      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Main</dc:creator>
  <cp:lastModifiedBy>Main</cp:lastModifiedBy>
  <cp:revision>3</cp:revision>
  <dcterms:created xsi:type="dcterms:W3CDTF">2013-10-21T05:18:28Z</dcterms:created>
  <dcterms:modified xsi:type="dcterms:W3CDTF">2013-10-21T05:39:12Z</dcterms:modified>
</cp:coreProperties>
</file>